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9" r:id="rId4"/>
    <p:sldId id="285" r:id="rId5"/>
    <p:sldId id="291" r:id="rId6"/>
    <p:sldId id="292" r:id="rId7"/>
    <p:sldId id="296" r:id="rId8"/>
    <p:sldId id="288" r:id="rId9"/>
    <p:sldId id="286" r:id="rId10"/>
    <p:sldId id="287" r:id="rId11"/>
    <p:sldId id="295" r:id="rId12"/>
    <p:sldId id="284" r:id="rId13"/>
    <p:sldId id="294" r:id="rId14"/>
    <p:sldId id="283" r:id="rId15"/>
    <p:sldId id="313" r:id="rId16"/>
    <p:sldId id="312" r:id="rId17"/>
    <p:sldId id="293" r:id="rId18"/>
    <p:sldId id="302" r:id="rId19"/>
    <p:sldId id="303" r:id="rId20"/>
    <p:sldId id="310" r:id="rId21"/>
    <p:sldId id="304" r:id="rId22"/>
    <p:sldId id="311" r:id="rId23"/>
    <p:sldId id="305" r:id="rId24"/>
    <p:sldId id="306" r:id="rId25"/>
    <p:sldId id="314" r:id="rId26"/>
    <p:sldId id="300" r:id="rId27"/>
    <p:sldId id="265" r:id="rId28"/>
    <p:sldId id="262" r:id="rId29"/>
    <p:sldId id="258" r:id="rId30"/>
    <p:sldId id="264" r:id="rId31"/>
    <p:sldId id="267" r:id="rId32"/>
    <p:sldId id="270" r:id="rId33"/>
    <p:sldId id="272" r:id="rId34"/>
    <p:sldId id="274" r:id="rId35"/>
    <p:sldId id="276" r:id="rId36"/>
    <p:sldId id="278" r:id="rId37"/>
    <p:sldId id="280" r:id="rId38"/>
    <p:sldId id="282" r:id="rId3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501F8A-7F80-40DB-B300-BD431C081227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FA47E44-52F9-47C3-A9C0-24F0676F3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9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err="1" smtClean="0"/>
              <a:t>Geogebra</a:t>
            </a:r>
            <a:r>
              <a:rPr lang="en-GB" dirty="0" smtClean="0"/>
              <a:t> resource “Quadrilateral </a:t>
            </a:r>
            <a:r>
              <a:rPr lang="en-GB" dirty="0" err="1" smtClean="0"/>
              <a:t>Investigation.ggb</a:t>
            </a:r>
            <a:r>
              <a:rPr lang="en-GB" dirty="0" smtClean="0"/>
              <a:t>” to create more resources </a:t>
            </a:r>
            <a:r>
              <a:rPr lang="en-GB" smtClean="0"/>
              <a:t>or demonstrate</a:t>
            </a:r>
            <a:r>
              <a:rPr lang="en-GB" baseline="0" smtClean="0"/>
              <a:t> live.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47E44-52F9-47C3-A9C0-24F0676F3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3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5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0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2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5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2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84B1-1CDF-49D5-A0D1-AA51B1E2BBA0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6556-2653-48CE-86E2-FA2528BF0A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300.png"/><Relationship Id="rId12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Parallelogram in Quadrilateral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95338"/>
            <a:ext cx="6934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3" y="371880"/>
            <a:ext cx="8536675" cy="628822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All of the quadrilaterals are different in shape…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But all of the parallelograms are identical!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explain this?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All of the quadrilaterals are similar in some respects.  Which respects?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The midpoints of each side are coincident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They all have the same area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Can you prove why the area is the same?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28700"/>
            <a:ext cx="6486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5" y="286596"/>
            <a:ext cx="805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is the area of the parallelogram compared to the area of the enveloping quadrilateral?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23938"/>
            <a:ext cx="6486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GB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𝒄</m:t>
                        </m:r>
                      </m:e>
                    </m:ba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9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23938"/>
            <a:ext cx="6496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GB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𝒄</m:t>
                        </m:r>
                      </m:e>
                    </m:ba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42068" y="4478738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68" y="4478738"/>
                <a:ext cx="1280569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7956" y="3047970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56" y="3047970"/>
                <a:ext cx="1280569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2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28700"/>
            <a:ext cx="6496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42068" y="4478738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68" y="4478738"/>
                <a:ext cx="128056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7956" y="3047970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56" y="3047970"/>
                <a:ext cx="1280569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1940" y="3498354"/>
                <a:ext cx="128056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40" y="3498354"/>
                <a:ext cx="1280569" cy="404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63821" y="3661727"/>
                <a:ext cx="3384646" cy="177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So these sides of the parallelogram are parallel to the diagonal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𝑂𝐵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Therefore a number of similar triangles exist.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661727"/>
                <a:ext cx="3384646" cy="1777987"/>
              </a:xfrm>
              <a:prstGeom prst="rect">
                <a:avLst/>
              </a:prstGeom>
              <a:blipFill rotWithShape="1">
                <a:blip r:embed="rId10"/>
                <a:stretch>
                  <a:fillRect l="-1441" t="-1375" b="-4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50098"/>
            <a:ext cx="82181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Using a compass, bisect each side of the quadrilateral and mark its midpoint.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Join these midpoints, in order, to form a new quadrilateral inside the original one.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do you notice about your new quadrilateral?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Repeat the process on another quadrilateral.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Compare your results with others.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Can you prove anything you discover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similarities do these parallelograms have?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What’s the area of the parallelogram?  What’s the area of the quadrilateral?  Can you prove the relationship?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could you draw more quadrilaterals with exactly the same property?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027000"/>
            <a:ext cx="6496050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63821" y="3265935"/>
                <a:ext cx="3384646" cy="256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Each yellow triangle is similar to the larger triangle in which it sits and has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Therefore the yellow triangles represent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 of the area of the quadrilateral.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265935"/>
                <a:ext cx="3384646" cy="2561663"/>
              </a:xfrm>
              <a:prstGeom prst="rect">
                <a:avLst/>
              </a:prstGeom>
              <a:blipFill rotWithShape="1">
                <a:blip r:embed="rId7"/>
                <a:stretch>
                  <a:fillRect l="-1441" t="-952" r="-3243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6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23938"/>
            <a:ext cx="65055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GB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GB" b="1" dirty="0" smtClean="0"/>
                  <a:t>+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GB" b="1" i="1" smtClean="0">
                            <a:latin typeface="Cambria Math"/>
                          </a:rPr>
                          <m:t>𝒄</m:t>
                        </m:r>
                      </m:e>
                    </m:ba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85" y="4380930"/>
                <a:ext cx="955344" cy="382412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90" y="5338547"/>
                <a:ext cx="380232" cy="3823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215" y="3250434"/>
                <a:ext cx="377026" cy="3823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GB" b="1" i="1" smtClean="0">
                              <a:latin typeface="Cambria Math"/>
                            </a:rPr>
                            <m:t>𝒄</m:t>
                          </m:r>
                        </m:e>
                      </m:ba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60" y="2049437"/>
                <a:ext cx="354584" cy="3823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1480" y="4934705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80" y="4934705"/>
                <a:ext cx="1280569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179" y="2737402"/>
                <a:ext cx="128056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79" y="2737402"/>
                <a:ext cx="1280569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46408" y="4049857"/>
                <a:ext cx="128056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bar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ctrlPr>
                                <a:rPr lang="en-GB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08" y="4049857"/>
                <a:ext cx="1280569" cy="4049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3821" y="3661727"/>
                <a:ext cx="3384646" cy="177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So these sides of the parallelogram are parallel to the diagonal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Therefore more similar triangles exist.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661727"/>
                <a:ext cx="3384646" cy="1777987"/>
              </a:xfrm>
              <a:prstGeom prst="rect">
                <a:avLst/>
              </a:prstGeom>
              <a:blipFill rotWithShape="1">
                <a:blip r:embed="rId14"/>
                <a:stretch>
                  <a:fillRect l="-1441" t="-1375" b="-4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9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1027000"/>
            <a:ext cx="6505575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3821" y="3265935"/>
                <a:ext cx="3384646" cy="2536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Again, each yellow triangle is similar to the larger triangle in which it sits </a:t>
                </a:r>
                <a:r>
                  <a:rPr lang="en-GB" dirty="0">
                    <a:latin typeface="Comic Sans MS" panose="030F0702030302020204" pitchFamily="66" charset="0"/>
                  </a:rPr>
                  <a:t>sits and has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.</a:t>
                </a:r>
                <a:endParaRPr lang="en-GB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Therefore the yellow triangles represent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 of the area of the quadrilateral.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265935"/>
                <a:ext cx="3384646" cy="2536592"/>
              </a:xfrm>
              <a:prstGeom prst="rect">
                <a:avLst/>
              </a:prstGeom>
              <a:blipFill rotWithShape="1">
                <a:blip r:embed="rId7"/>
                <a:stretch>
                  <a:fillRect l="-1441" t="-962" r="-721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28700"/>
            <a:ext cx="6496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7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027000"/>
            <a:ext cx="6496050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24" y="5351564"/>
                <a:ext cx="46948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07" y="839272"/>
                <a:ext cx="4638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48" y="534246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96" y="3265935"/>
                <a:ext cx="45146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3821" y="3265935"/>
                <a:ext cx="3384646" cy="225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The  yellow triangles represent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of the area of the quadrilateral.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Therefore the parallelogram must also represent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 of the area of the quadrilateral.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821" y="3265935"/>
                <a:ext cx="3384646" cy="2259593"/>
              </a:xfrm>
              <a:prstGeom prst="rect">
                <a:avLst/>
              </a:prstGeom>
              <a:blipFill rotWithShape="1">
                <a:blip r:embed="rId7"/>
                <a:stretch>
                  <a:fillRect l="-1441" t="-1081" r="-2523" b="-3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grid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1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09625"/>
            <a:ext cx="6896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9575" y="54270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09625"/>
            <a:ext cx="6896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J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4" y="6492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0100"/>
            <a:ext cx="6915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00100"/>
            <a:ext cx="6924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9575" y="542702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505</Words>
  <Application>Microsoft Office PowerPoint</Application>
  <PresentationFormat>On-screen Show (4:3)</PresentationFormat>
  <Paragraphs>137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Parallelogram in Quadrilateral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Parallellogram in Quadrilateral</dc:title>
  <dc:creator>John</dc:creator>
  <cp:lastModifiedBy>John</cp:lastModifiedBy>
  <cp:revision>34</cp:revision>
  <cp:lastPrinted>2015-03-15T22:34:59Z</cp:lastPrinted>
  <dcterms:created xsi:type="dcterms:W3CDTF">2013-12-19T10:16:24Z</dcterms:created>
  <dcterms:modified xsi:type="dcterms:W3CDTF">2017-04-01T12:05:12Z</dcterms:modified>
</cp:coreProperties>
</file>